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95" r:id="rId3"/>
    <p:sldId id="259" r:id="rId4"/>
    <p:sldId id="281" r:id="rId5"/>
    <p:sldId id="293" r:id="rId6"/>
    <p:sldId id="262" r:id="rId7"/>
    <p:sldId id="282" r:id="rId8"/>
    <p:sldId id="292" r:id="rId9"/>
    <p:sldId id="265" r:id="rId10"/>
    <p:sldId id="267" r:id="rId11"/>
    <p:sldId id="283" r:id="rId12"/>
    <p:sldId id="284" r:id="rId13"/>
    <p:sldId id="285" r:id="rId14"/>
    <p:sldId id="288" r:id="rId15"/>
    <p:sldId id="287" r:id="rId16"/>
    <p:sldId id="286" r:id="rId17"/>
    <p:sldId id="297" r:id="rId18"/>
    <p:sldId id="274" r:id="rId19"/>
    <p:sldId id="278" r:id="rId20"/>
    <p:sldId id="289" r:id="rId21"/>
    <p:sldId id="290" r:id="rId22"/>
    <p:sldId id="291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0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8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1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1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6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8.wav"/><Relationship Id="rId9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3" Type="http://schemas.openxmlformats.org/officeDocument/2006/relationships/audio" Target="../media/audio9.wav"/><Relationship Id="rId7" Type="http://schemas.openxmlformats.org/officeDocument/2006/relationships/image" Target="../media/image7.png"/><Relationship Id="rId12" Type="http://schemas.openxmlformats.org/officeDocument/2006/relationships/image" Target="../media/image5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0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第六课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eishing\Dropbox\meizhouhuayu\pics\6.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810000"/>
            <a:ext cx="3611880" cy="25146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6.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0" y="609600"/>
            <a:ext cx="2133600" cy="3200400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6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0" y="4724400"/>
            <a:ext cx="2359044" cy="1828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912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每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77200" y="838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气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05400" y="5257800"/>
            <a:ext cx="5334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ropbox\meizhouhuayu\pics\112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2209800"/>
            <a:ext cx="2190750" cy="3276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81400" y="12192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914400"/>
            <a:ext cx="19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10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2D84719-A479-7340-B469-823EB366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224491"/>
            <a:ext cx="3000376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8" presetClass="entr" presetSubtype="6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ropbox\meizhouhuayu\pics\6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4267201"/>
            <a:ext cx="3931313" cy="2590800"/>
          </a:xfrm>
          <a:prstGeom prst="rect">
            <a:avLst/>
          </a:prstGeom>
          <a:noFill/>
        </p:spPr>
      </p:pic>
      <p:pic>
        <p:nvPicPr>
          <p:cNvPr id="25603" name="Picture 3" descr="C:\Users\Meishing\Dropbox\meizhouhuayu\pics\6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81400" y="609600"/>
            <a:ext cx="1600200" cy="2807368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6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24400" y="3200400"/>
            <a:ext cx="1905000" cy="1524000"/>
          </a:xfrm>
          <a:prstGeom prst="rect">
            <a:avLst/>
          </a:prstGeom>
          <a:noFill/>
        </p:spPr>
      </p:pic>
      <p:pic>
        <p:nvPicPr>
          <p:cNvPr id="25605" name="Picture 5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418286" y="4953000"/>
            <a:ext cx="2249714" cy="1524000"/>
          </a:xfrm>
          <a:prstGeom prst="rect">
            <a:avLst/>
          </a:prstGeom>
          <a:noFill/>
        </p:spPr>
      </p:pic>
      <p:pic>
        <p:nvPicPr>
          <p:cNvPr id="25607" name="Picture 7" descr="Smiley Face with a Cold, Sneezing into Handkerchief by Antares42 - A yellow smiley face (emoticon) sneezing into a handkerchie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609600"/>
            <a:ext cx="1981200" cy="1981200"/>
          </a:xfrm>
          <a:prstGeom prst="rect">
            <a:avLst/>
          </a:prstGeom>
          <a:noFill/>
        </p:spPr>
      </p:pic>
      <p:pic>
        <p:nvPicPr>
          <p:cNvPr id="25609" name="Picture 9" descr="Feverish woman by Moini - Woman lying in bed because she has a fever. Smoking makes you be ill more often than non-smokers as it damages your immune system. &#10;Part of a series about the adverse effects of smoking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838200"/>
            <a:ext cx="1981200" cy="1597742"/>
          </a:xfrm>
          <a:prstGeom prst="rect">
            <a:avLst/>
          </a:prstGeom>
          <a:noFill/>
        </p:spPr>
      </p:pic>
      <p:pic>
        <p:nvPicPr>
          <p:cNvPr id="25610" name="Picture 10" descr="C:\Users\Meishing\Dropbox\meizhouhuayu\第一冊mics\cak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0112" y="5334000"/>
            <a:ext cx="1172664" cy="1156146"/>
          </a:xfrm>
          <a:prstGeom prst="rect">
            <a:avLst/>
          </a:prstGeom>
          <a:noFill/>
        </p:spPr>
      </p:pic>
      <p:pic>
        <p:nvPicPr>
          <p:cNvPr id="10" name="Picture 3" descr="C:\Users\Meishing\Dropbox\meizhouhuayu\pics\5.28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 r="41176"/>
          <a:stretch>
            <a:fillRect/>
          </a:stretch>
        </p:blipFill>
        <p:spPr bwMode="auto">
          <a:xfrm>
            <a:off x="8839200" y="2971800"/>
            <a:ext cx="1497106" cy="169672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2133600" y="4648200"/>
            <a:ext cx="0" cy="1905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5600" y="3276600"/>
            <a:ext cx="1752600" cy="92333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生火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9000" y="4648200"/>
            <a:ext cx="914400" cy="175432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生日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685800"/>
            <a:ext cx="914400" cy="175432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病</a:t>
            </a:r>
            <a:endParaRPr lang="en-US" sz="54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429000"/>
            <a:ext cx="1600200" cy="92333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CN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气</a:t>
            </a:r>
            <a:endParaRPr lang="en-US" sz="54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267200" y="1905000"/>
            <a:ext cx="0" cy="1143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0000" y="23622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86200" y="2743200"/>
            <a:ext cx="76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33800" y="3048000"/>
            <a:ext cx="106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029200" y="5867400"/>
            <a:ext cx="6096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09273">
            <a:off x="3217280" y="1654813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丿</a:t>
            </a:r>
            <a:endParaRPr lang="en-US" sz="8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E28629D-2029-9945-AEF3-3C764483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168665"/>
            <a:ext cx="3074068" cy="30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6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Meishing\Dropbox\meizhouhuayu\第一冊mics\caland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524" y="4189412"/>
            <a:ext cx="3819477" cy="2668588"/>
          </a:xfrm>
          <a:prstGeom prst="rect">
            <a:avLst/>
          </a:prstGeom>
          <a:noFill/>
        </p:spPr>
      </p:pic>
      <p:pic>
        <p:nvPicPr>
          <p:cNvPr id="30722" name="Picture 2" descr="C:\Users\Meishing\Dropbox\meizhouhuayu\pics\6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876800"/>
            <a:ext cx="3931104" cy="1981200"/>
          </a:xfrm>
          <a:prstGeom prst="rect">
            <a:avLst/>
          </a:prstGeom>
          <a:noFill/>
        </p:spPr>
      </p:pic>
      <p:pic>
        <p:nvPicPr>
          <p:cNvPr id="30723" name="Picture 3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29001" y="2514600"/>
            <a:ext cx="2290763" cy="2274516"/>
          </a:xfrm>
          <a:prstGeom prst="rect">
            <a:avLst/>
          </a:prstGeom>
          <a:noFill/>
        </p:spPr>
      </p:pic>
      <p:pic>
        <p:nvPicPr>
          <p:cNvPr id="30724" name="Picture 4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914401"/>
            <a:ext cx="2066925" cy="14001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3600" y="121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3800" y="2971801"/>
            <a:ext cx="2743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星期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2895600"/>
            <a:ext cx="15240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 w="1016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3695700"/>
            <a:ext cx="152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629400" y="3962400"/>
            <a:ext cx="8382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914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4800" y="4495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2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16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四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五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584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六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3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06680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Straight Arrow Connector 25"/>
          <p:cNvCxnSpPr/>
          <p:nvPr/>
        </p:nvCxnSpPr>
        <p:spPr>
          <a:xfrm flipV="1">
            <a:off x="3733800" y="4724400"/>
            <a:ext cx="4572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29200" y="55626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7A9AEB0-AB8F-974A-AEF5-AD8DE9D3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168665"/>
            <a:ext cx="3074068" cy="30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Meishing\Dropbox\meizhouhuayu\pics\6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1" y="990600"/>
            <a:ext cx="4673601" cy="1371600"/>
          </a:xfrm>
          <a:prstGeom prst="rect">
            <a:avLst/>
          </a:prstGeom>
          <a:noFill/>
        </p:spPr>
      </p:pic>
      <p:pic>
        <p:nvPicPr>
          <p:cNvPr id="29698" name="Picture 2" descr="C:\Users\Meishing\Dropbox\meizhouhuayu\pics\6.1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43801" y="5029200"/>
            <a:ext cx="2139783" cy="1238250"/>
          </a:xfrm>
          <a:prstGeom prst="rect">
            <a:avLst/>
          </a:prstGeom>
          <a:noFill/>
        </p:spPr>
      </p:pic>
      <p:pic>
        <p:nvPicPr>
          <p:cNvPr id="29699" name="Picture 3" descr="C:\Users\Meishing\Dropbox\meizhouhuayu\pics\6.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648200"/>
            <a:ext cx="2114550" cy="16192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288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卡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片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卡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Truck 1 by Jarno - Truck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495800"/>
            <a:ext cx="2819400" cy="19947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915400" y="12192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chemeClr val="accent1">
                    <a:lumMod val="7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5400" y="19050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下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530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722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77200" y="1447800"/>
            <a:ext cx="3810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914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149BB99-4B08-C046-9B54-696BEF2C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86266"/>
            <a:ext cx="2675467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Meishing\Dropbox\meizhouhuayu\pics\6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810000"/>
            <a:ext cx="3637915" cy="2590800"/>
          </a:xfrm>
          <a:prstGeom prst="rect">
            <a:avLst/>
          </a:prstGeom>
          <a:noFill/>
        </p:spPr>
      </p:pic>
      <p:pic>
        <p:nvPicPr>
          <p:cNvPr id="26626" name="Picture 2" descr="C:\Users\Meishing\Dropbox\meizhouhuayu\pics\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33801" y="685800"/>
            <a:ext cx="1914525" cy="2806384"/>
          </a:xfrm>
          <a:prstGeom prst="rect">
            <a:avLst/>
          </a:prstGeom>
          <a:noFill/>
        </p:spPr>
      </p:pic>
      <p:pic>
        <p:nvPicPr>
          <p:cNvPr id="26627" name="Picture 3" descr="C:\Users\Meishing\Dropbox\meizhouhuayu\第一冊mics\morning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34201" y="838200"/>
            <a:ext cx="2562225" cy="1962150"/>
          </a:xfrm>
          <a:prstGeom prst="rect">
            <a:avLst/>
          </a:prstGeom>
          <a:noFill/>
        </p:spPr>
      </p:pic>
      <p:pic>
        <p:nvPicPr>
          <p:cNvPr id="12289" name="Picture 1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668" r="7987" b="9562"/>
          <a:stretch>
            <a:fillRect/>
          </a:stretch>
        </p:blipFill>
        <p:spPr bwMode="auto">
          <a:xfrm>
            <a:off x="8153400" y="3996588"/>
            <a:ext cx="2514600" cy="28614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7620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7526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502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早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安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048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早上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0" name="Picture 2" descr="C:\Users\Meishing\Dropbox\meizhouhuayu\pics\6.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0" y="6858000"/>
            <a:ext cx="1676400" cy="1490382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4724400" y="5334000"/>
            <a:ext cx="4572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C7AA7BF-0291-F54B-90F2-689AA6B5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5" y="228600"/>
            <a:ext cx="3306549" cy="33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0556 -0.07408 -0.01094 -0.14815 -0.03802 -0.21134 C -0.06476 -0.27454 -0.09323 -0.34074 -0.16198 -0.37917 C -0.23073 -0.41759 -0.34045 -0.42963 -0.45 -0.44144 " pathEditMode="relative" rAng="0" ptsTypes="aaaA">
                                      <p:cBhvr>
                                        <p:cTn id="17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66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16.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3038" t="3291" r="13422" b="58492"/>
          <a:stretch>
            <a:fillRect/>
          </a:stretch>
        </p:blipFill>
        <p:spPr bwMode="auto">
          <a:xfrm>
            <a:off x="3505200" y="838200"/>
            <a:ext cx="7162800" cy="1905000"/>
          </a:xfrm>
          <a:prstGeom prst="rect">
            <a:avLst/>
          </a:prstGeom>
          <a:noFill/>
        </p:spPr>
      </p:pic>
      <p:pic>
        <p:nvPicPr>
          <p:cNvPr id="27650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1" y="4343400"/>
            <a:ext cx="143827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1" y="2895601"/>
            <a:ext cx="1419225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Meishing\Dropbox\meizhouhuayu\pics\6.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495800"/>
            <a:ext cx="2228850" cy="1885950"/>
          </a:xfrm>
          <a:prstGeom prst="rect">
            <a:avLst/>
          </a:prstGeom>
          <a:noFill/>
        </p:spPr>
      </p:pic>
      <p:pic>
        <p:nvPicPr>
          <p:cNvPr id="11265" name="Picture 1" descr="C:\Users\Meishing\Dropbox\meizhouhuayu\pics\6.4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762000"/>
            <a:ext cx="4668544" cy="1039812"/>
          </a:xfrm>
          <a:prstGeom prst="rect">
            <a:avLst/>
          </a:prstGeom>
          <a:noFill/>
        </p:spPr>
      </p:pic>
      <p:sp>
        <p:nvSpPr>
          <p:cNvPr id="10" name="Heart 9"/>
          <p:cNvSpPr/>
          <p:nvPr/>
        </p:nvSpPr>
        <p:spPr>
          <a:xfrm>
            <a:off x="5029200" y="3733800"/>
            <a:ext cx="609600" cy="3810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7620000" y="5105400"/>
            <a:ext cx="609600" cy="3810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57600" y="2743200"/>
            <a:ext cx="6324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7391400" y="4191000"/>
            <a:ext cx="3276600" cy="2057400"/>
          </a:xfrm>
          <a:prstGeom prst="wedgeEllipseCallout">
            <a:avLst>
              <a:gd name="adj1" fmla="val -137132"/>
              <a:gd name="adj2" fmla="val 13074"/>
            </a:avLst>
          </a:prstGeom>
          <a:solidFill>
            <a:schemeClr val="accent1">
              <a:alpha val="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4800600" y="2819400"/>
            <a:ext cx="3276600" cy="2057400"/>
          </a:xfrm>
          <a:prstGeom prst="wedgeEllipseCallout">
            <a:avLst>
              <a:gd name="adj1" fmla="val -59185"/>
              <a:gd name="adj2" fmla="val 79741"/>
            </a:avLst>
          </a:prstGeom>
          <a:solidFill>
            <a:schemeClr val="accent1">
              <a:alpha val="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BFF89F9-7CF2-A148-B94E-C8931100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8600"/>
            <a:ext cx="3200387" cy="32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1.11111E-6 C -0.38038 0.01157 -0.37274 0.02824 -0.34497 0.02778 C -0.30486 0.02778 -0.30191 -0.02708 -0.25417 -0.02708 C -0.21111 -0.02708 -0.23403 0.02083 -0.19253 0.0206 C -0.14931 0.0206 -0.17257 -0.01412 -0.12639 -0.01412 C -0.0849 -0.01412 -0.10799 0.00926 -0.07101 0.00926 C -0.03542 0.00926 -0.05382 -0.00857 -0.02153 -0.00857 C -0.00312 -0.00857 -0.00174 -0.00394 0 1.11111E-6 " pathEditMode="relative" rAng="0" ptsTypes="ffffffff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8773 C -0.11164 0.17871 -0.11476 0.16898 -0.11094 0.16389 C -0.10625 0.15787 -0.09948 0.1625 -0.09254 0.16806 C -0.08473 0.17361 -0.07726 0.18009 -0.07223 0.17315 C -0.06754 0.16736 -0.07223 0.15741 -0.07622 0.14676 C -0.08073 0.1382 -0.08386 0.12847 -0.07934 0.12246 C -0.07552 0.11736 -0.06806 0.1213 -0.06111 0.12685 C -0.05365 0.1331 -0.04566 0.13866 -0.04132 0.13264 C -0.03664 0.12685 -0.04532 0.10579 -0.04514 0.10602 C -0.04914 0.09653 -0.05295 0.08797 -0.04827 0.08195 C -0.04375 0.07593 -0.03716 0.08079 -0.03039 0.08611 C -0.0224 0.0919 -0.01476 0.09792 -0.00973 0.09121 C -0.00521 0.08565 -0.00973 0.07547 -0.01424 0.06551 C -0.01771 0.05533 -0.02136 0.04653 -0.01684 0.04074 C -0.01285 0.03542 -0.00573 0.03959 0.00121 0.04514 C 0.0085 0.05116 0.01666 0.05672 0.02135 0.05093 C 0.02569 0.04491 0.02118 0.03496 0.01736 0.02408 " pathEditMode="relative" rAng="-2668071" ptsTypes="fffffffffffffffff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ropbox\meizhouhuayu\pics\6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09737" y="5143507"/>
            <a:ext cx="2514600" cy="1455149"/>
          </a:xfrm>
          <a:prstGeom prst="rect">
            <a:avLst/>
          </a:prstGeom>
          <a:noFill/>
        </p:spPr>
      </p:pic>
      <p:pic>
        <p:nvPicPr>
          <p:cNvPr id="7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6137" y="4381506"/>
            <a:ext cx="990600" cy="990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9337" y="4381507"/>
            <a:ext cx="998220" cy="104525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467600" y="2895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色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1795" y="3314166"/>
            <a:ext cx="2971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红</a:t>
            </a:r>
            <a:r>
              <a:rPr lang="zh-CN" altLang="en-US" sz="6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绿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灯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95737" y="5219707"/>
            <a:ext cx="990600" cy="11970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001000" y="9144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纟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430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05800" y="914400"/>
            <a:ext cx="19812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Railroad Tracks 1 by TikiGiki - abstract, clip art, clipart, comic, free form, freeform, railroad, retro, shape, shapes, track, tracks, train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1599" y="5535460"/>
            <a:ext cx="5105400" cy="1219200"/>
          </a:xfrm>
          <a:prstGeom prst="rect">
            <a:avLst/>
          </a:prstGeom>
          <a:noFill/>
        </p:spPr>
      </p:pic>
      <p:pic>
        <p:nvPicPr>
          <p:cNvPr id="28673" name="Picture 1" descr="C:\Users\Meishing\Dropbox\meizhouhuayu\pics\6.20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6073302" y="2766524"/>
            <a:ext cx="990600" cy="2137611"/>
          </a:xfrm>
          <a:prstGeom prst="rect">
            <a:avLst/>
          </a:prstGeom>
          <a:noFill/>
        </p:spPr>
      </p:pic>
      <p:pic>
        <p:nvPicPr>
          <p:cNvPr id="10244" name="Picture 4" descr="PequeÃ±o tren. Little train by pl402 - PequeÃ±o tren. Little trai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99448">
            <a:off x="4498059" y="5146327"/>
            <a:ext cx="3878887" cy="94548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16.4.png"/>
          <p:cNvPicPr>
            <a:picLocks noChangeAspect="1" noChangeArrowheads="1"/>
          </p:cNvPicPr>
          <p:nvPr/>
        </p:nvPicPr>
        <p:blipFill>
          <a:blip r:embed="rId11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581400" y="1524001"/>
            <a:ext cx="4654420" cy="695325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7ABD6D8-C2C4-3942-8B48-D2FFAC62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52400"/>
            <a:ext cx="2568101" cy="25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3EC68E-137E-E34F-AC13-74100EC9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7" y="2877581"/>
            <a:ext cx="2568100" cy="25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86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116.5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1" y="1600200"/>
            <a:ext cx="8480863" cy="21717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0243" name="Picture 3" descr="C:\Users\Meishing\Dropbox\meizhouhuayu\pics\116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24201" y="4953001"/>
            <a:ext cx="5674567" cy="8477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3" cstate="print"/>
          <a:srcRect l="5724" t="6667" r="11282" b="13333"/>
          <a:stretch>
            <a:fillRect/>
          </a:stretch>
        </p:blipFill>
        <p:spPr bwMode="auto">
          <a:xfrm>
            <a:off x="7543801" y="838200"/>
            <a:ext cx="2670175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Meishing\Dropbox\meizhouhuayu\pics\6.4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88444" y="3276601"/>
            <a:ext cx="4479557" cy="3581400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1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45753" b="53567"/>
          <a:stretch>
            <a:fillRect/>
          </a:stretch>
        </p:blipFill>
        <p:spPr bwMode="auto">
          <a:xfrm>
            <a:off x="5105400" y="914400"/>
            <a:ext cx="2133600" cy="2009584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pics\1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7368"/>
          <a:stretch>
            <a:fillRect/>
          </a:stretch>
        </p:blipFill>
        <p:spPr bwMode="auto">
          <a:xfrm>
            <a:off x="6553200" y="3048000"/>
            <a:ext cx="3657600" cy="910870"/>
          </a:xfrm>
          <a:prstGeom prst="rect">
            <a:avLst/>
          </a:prstGeom>
          <a:noFill/>
        </p:spPr>
      </p:pic>
      <p:pic>
        <p:nvPicPr>
          <p:cNvPr id="6148" name="Picture 4" descr="C:\Users\Meishing\Dropbox\meizhouhuayu\pics\1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3392" r="17841" b="24152"/>
          <a:stretch>
            <a:fillRect/>
          </a:stretch>
        </p:blipFill>
        <p:spPr bwMode="auto">
          <a:xfrm>
            <a:off x="1524001" y="2133601"/>
            <a:ext cx="3546989" cy="1066800"/>
          </a:xfrm>
          <a:prstGeom prst="rect">
            <a:avLst/>
          </a:prstGeom>
          <a:noFill/>
        </p:spPr>
      </p:pic>
      <p:pic>
        <p:nvPicPr>
          <p:cNvPr id="8193" name="Picture 1" descr="C:\Users\Meishing\Desktop\美洲華語\美洲繪本\picture\首冊\1\laoshi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2360" t="15415" r="19326" b="2796"/>
          <a:stretch>
            <a:fillRect/>
          </a:stretch>
        </p:blipFill>
        <p:spPr bwMode="auto">
          <a:xfrm>
            <a:off x="2362200" y="3276601"/>
            <a:ext cx="1981200" cy="333675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16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5786" b="23832"/>
          <a:stretch>
            <a:fillRect/>
          </a:stretch>
        </p:blipFill>
        <p:spPr bwMode="auto">
          <a:xfrm>
            <a:off x="1828800" y="2667001"/>
            <a:ext cx="8458200" cy="999771"/>
          </a:xfrm>
          <a:prstGeom prst="rect">
            <a:avLst/>
          </a:prstGeom>
          <a:noFill/>
        </p:spPr>
      </p:pic>
      <p:pic>
        <p:nvPicPr>
          <p:cNvPr id="13" name="Picture 2" descr="C:\Users\Meishing\Dropbox\meizhouhuayu\pics\116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78716"/>
          <a:stretch>
            <a:fillRect/>
          </a:stretch>
        </p:blipFill>
        <p:spPr bwMode="auto">
          <a:xfrm>
            <a:off x="1828800" y="3733801"/>
            <a:ext cx="8382000" cy="98657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yě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也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9" name="Picture 1" descr="C:\Users\Meishing\Dropbox\meizhouhuayu\pics\6.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1"/>
            <a:ext cx="2152650" cy="1821473"/>
          </a:xfrm>
          <a:prstGeom prst="rect">
            <a:avLst/>
          </a:prstGeom>
          <a:noFill/>
        </p:spPr>
      </p:pic>
      <p:pic>
        <p:nvPicPr>
          <p:cNvPr id="7171" name="Picture 3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1" y="685801"/>
            <a:ext cx="1947863" cy="2067191"/>
          </a:xfrm>
          <a:prstGeom prst="rect">
            <a:avLst/>
          </a:prstGeom>
          <a:noFill/>
        </p:spPr>
      </p:pic>
      <p:pic>
        <p:nvPicPr>
          <p:cNvPr id="717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8382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Meishing\Dropbox\meizhouhuayu\pics\6.3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1" y="990600"/>
            <a:ext cx="1232807" cy="1371600"/>
          </a:xfrm>
          <a:prstGeom prst="rect">
            <a:avLst/>
          </a:prstGeom>
          <a:noFill/>
        </p:spPr>
      </p:pic>
      <p:pic>
        <p:nvPicPr>
          <p:cNvPr id="7170" name="Picture 2" descr="C:\Users\Meishing\Desktop\美洲華語\美洲繪本\picture\首冊\16\1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14576" t="42161" r="8135" b="11123"/>
          <a:stretch>
            <a:fillRect/>
          </a:stretch>
        </p:blipFill>
        <p:spPr bwMode="auto">
          <a:xfrm>
            <a:off x="1905000" y="4724400"/>
            <a:ext cx="2641600" cy="21336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2133600" y="3657600"/>
            <a:ext cx="8001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33600" y="4724400"/>
            <a:ext cx="8001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Meishing\Dropbox\meizhouhuayu\pics\6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4" y="3517426"/>
            <a:ext cx="6734176" cy="3340575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6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29788" y="6858001"/>
            <a:ext cx="1876425" cy="186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5791200" y="3048000"/>
            <a:ext cx="449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Meishing\Dropbox\meizhouhuayu\pics\116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380" t="4138" r="25758" b="53904"/>
          <a:stretch>
            <a:fillRect/>
          </a:stretch>
        </p:blipFill>
        <p:spPr bwMode="auto">
          <a:xfrm>
            <a:off x="5791200" y="1143001"/>
            <a:ext cx="4572000" cy="18047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C -0.00052 -0.09954 -0.00069 -0.19861 -0.02326 -0.2713 C -0.04583 -0.34468 -0.0776 -0.38982 -0.13542 -0.43912 C -0.19323 -0.48912 -0.2401 -0.50208 -0.37031 -0.56991 C -0.50069 -0.63819 -0.70885 -0.74329 -0.91667 -0.84699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00" y="-4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16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2040" r="20280" b="22785"/>
          <a:stretch>
            <a:fillRect/>
          </a:stretch>
        </p:blipFill>
        <p:spPr bwMode="auto">
          <a:xfrm>
            <a:off x="1828800" y="990601"/>
            <a:ext cx="5467350" cy="1151021"/>
          </a:xfrm>
          <a:prstGeom prst="rect">
            <a:avLst/>
          </a:prstGeom>
          <a:noFill/>
        </p:spPr>
      </p:pic>
      <p:pic>
        <p:nvPicPr>
          <p:cNvPr id="13" name="Picture 2" descr="C:\Users\Meishing\Dropbox\meizhouhuayu\pics\116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77215"/>
          <a:stretch>
            <a:fillRect/>
          </a:stretch>
        </p:blipFill>
        <p:spPr bwMode="auto">
          <a:xfrm>
            <a:off x="1828800" y="3733800"/>
            <a:ext cx="6673834" cy="1013780"/>
          </a:xfrm>
          <a:prstGeom prst="rect">
            <a:avLst/>
          </a:prstGeom>
          <a:noFill/>
        </p:spPr>
      </p:pic>
      <p:pic>
        <p:nvPicPr>
          <p:cNvPr id="5121" name="Picture 1" descr="C:\Users\Meishing\Desktop\美洲華語\美洲繪本\picture\首冊\14\1.jpg"/>
          <p:cNvPicPr>
            <a:picLocks noChangeAspect="1" noChangeArrowheads="1"/>
          </p:cNvPicPr>
          <p:nvPr/>
        </p:nvPicPr>
        <p:blipFill>
          <a:blip r:embed="rId4" cstate="print"/>
          <a:srcRect l="9951" b="7885"/>
          <a:stretch>
            <a:fillRect/>
          </a:stretch>
        </p:blipFill>
        <p:spPr bwMode="auto">
          <a:xfrm>
            <a:off x="8458200" y="3490799"/>
            <a:ext cx="2209800" cy="33672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915400" y="8382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3" name="Picture 3" descr="Biberon - baby bottle by rg1024 - baby bottle, biberon, care, clip art, clipart, milk, 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 rot="14447656">
            <a:off x="9687741" y="3673504"/>
            <a:ext cx="677020" cy="1091967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6.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1" y="2057401"/>
            <a:ext cx="1832527" cy="1685925"/>
          </a:xfrm>
          <a:prstGeom prst="rect">
            <a:avLst/>
          </a:prstGeom>
          <a:noFill/>
        </p:spPr>
      </p:pic>
      <p:pic>
        <p:nvPicPr>
          <p:cNvPr id="8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20574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8768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2133600" y="1981200"/>
            <a:ext cx="487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09800" y="4724400"/>
            <a:ext cx="609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妈妈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的生日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0"/>
            <a:ext cx="914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ropbox\meizhouhuayu\pics\116.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676400" y="228600"/>
            <a:ext cx="7010400" cy="4648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6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650" y="4038408"/>
            <a:ext cx="3562350" cy="2819593"/>
          </a:xfrm>
          <a:prstGeom prst="rect">
            <a:avLst/>
          </a:prstGeom>
          <a:noFill/>
        </p:spPr>
      </p:pic>
      <p:pic>
        <p:nvPicPr>
          <p:cNvPr id="8" name="Picture 7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/>
          <a:stretch>
            <a:fillRect/>
          </a:stretch>
        </p:blipFill>
        <p:spPr bwMode="auto">
          <a:xfrm>
            <a:off x="7696201" y="1600200"/>
            <a:ext cx="995083" cy="762000"/>
          </a:xfrm>
          <a:prstGeom prst="rect">
            <a:avLst/>
          </a:prstGeom>
          <a:noFill/>
        </p:spPr>
      </p:pic>
      <p:pic>
        <p:nvPicPr>
          <p:cNvPr id="103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1" y="2667000"/>
            <a:ext cx="882777" cy="1066800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6781800" y="4191000"/>
            <a:ext cx="533400" cy="4572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12192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86000" y="24384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76400" y="3581400"/>
            <a:ext cx="6400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00400" y="4800600"/>
            <a:ext cx="3276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5 第六課：媽媽的生日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Meishing\Dropbox\meizhouhuayu\pics\116.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676400" y="228600"/>
            <a:ext cx="7010400" cy="4648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6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650" y="4038408"/>
            <a:ext cx="3562350" cy="2819593"/>
          </a:xfrm>
          <a:prstGeom prst="rect">
            <a:avLst/>
          </a:prstGeom>
          <a:noFill/>
        </p:spPr>
      </p:pic>
      <p:pic>
        <p:nvPicPr>
          <p:cNvPr id="8" name="Picture 7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/>
          <a:stretch>
            <a:fillRect/>
          </a:stretch>
        </p:blipFill>
        <p:spPr bwMode="auto">
          <a:xfrm>
            <a:off x="7696201" y="1600200"/>
            <a:ext cx="995083" cy="762000"/>
          </a:xfrm>
          <a:prstGeom prst="rect">
            <a:avLst/>
          </a:prstGeom>
          <a:noFill/>
        </p:spPr>
      </p:pic>
      <p:pic>
        <p:nvPicPr>
          <p:cNvPr id="103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1" y="2667000"/>
            <a:ext cx="882777" cy="1066800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7010400" y="4267200"/>
            <a:ext cx="533400" cy="4572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12192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86000" y="23622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3581400"/>
            <a:ext cx="6400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00400" y="4800600"/>
            <a:ext cx="3276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5 第六課：媽媽的生日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：起得早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16.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524001" y="1143000"/>
            <a:ext cx="6683045" cy="304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6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4462426"/>
            <a:ext cx="4829175" cy="2395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5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5" cstate="print"/>
          <a:srcRect l="5724" t="6667" r="11282" b="13333"/>
          <a:stretch>
            <a:fillRect/>
          </a:stretch>
        </p:blipFill>
        <p:spPr bwMode="auto">
          <a:xfrm>
            <a:off x="6934201" y="838200"/>
            <a:ext cx="1381125" cy="1143000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/>
          <a:srcRect l="9678" t="6079" r="9677" b="11852"/>
          <a:stretch>
            <a:fillRect/>
          </a:stretch>
        </p:blipFill>
        <p:spPr bwMode="auto">
          <a:xfrm>
            <a:off x="7010400" y="1905000"/>
            <a:ext cx="1219200" cy="1316736"/>
          </a:xfrm>
          <a:prstGeom prst="rect">
            <a:avLst/>
          </a:prstGeom>
          <a:noFill/>
        </p:spPr>
      </p:pic>
      <p:pic>
        <p:nvPicPr>
          <p:cNvPr id="2054" name="Picture 6" descr="C:\Users\Meishing\Desktop\美洲華語\美洲繪本\picture\首冊\16\4.jpg"/>
          <p:cNvPicPr>
            <a:picLocks noChangeAspect="1" noChangeArrowheads="1"/>
          </p:cNvPicPr>
          <p:nvPr/>
        </p:nvPicPr>
        <p:blipFill>
          <a:blip r:embed="rId7" cstate="print"/>
          <a:srcRect l="20961" t="10714" r="16156" b="17857"/>
          <a:stretch>
            <a:fillRect/>
          </a:stretch>
        </p:blipFill>
        <p:spPr bwMode="auto">
          <a:xfrm>
            <a:off x="7391400" y="3276600"/>
            <a:ext cx="857250" cy="1143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362200" y="1981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38400" y="30480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148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1600" y="914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6 第六課：起得早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ropbox\meizhouhuayu\pics\116.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524001" y="1143000"/>
            <a:ext cx="6683045" cy="304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6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4462426"/>
            <a:ext cx="4829175" cy="2395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5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5" cstate="print"/>
          <a:srcRect l="5724" t="6667" r="11282" b="13333"/>
          <a:stretch>
            <a:fillRect/>
          </a:stretch>
        </p:blipFill>
        <p:spPr bwMode="auto">
          <a:xfrm>
            <a:off x="6934201" y="838200"/>
            <a:ext cx="1381125" cy="1143000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/>
          <a:srcRect l="9678" t="6079" r="9677" b="11852"/>
          <a:stretch>
            <a:fillRect/>
          </a:stretch>
        </p:blipFill>
        <p:spPr bwMode="auto">
          <a:xfrm>
            <a:off x="7010400" y="1905000"/>
            <a:ext cx="1219200" cy="1316736"/>
          </a:xfrm>
          <a:prstGeom prst="rect">
            <a:avLst/>
          </a:prstGeom>
          <a:noFill/>
        </p:spPr>
      </p:pic>
      <p:pic>
        <p:nvPicPr>
          <p:cNvPr id="2054" name="Picture 6" descr="C:\Users\Meishing\Desktop\美洲華語\美洲繪本\picture\首冊\16\4.jpg"/>
          <p:cNvPicPr>
            <a:picLocks noChangeAspect="1" noChangeArrowheads="1"/>
          </p:cNvPicPr>
          <p:nvPr/>
        </p:nvPicPr>
        <p:blipFill>
          <a:blip r:embed="rId7" cstate="print"/>
          <a:srcRect l="20961" t="10714" r="16156" b="17857"/>
          <a:stretch>
            <a:fillRect/>
          </a:stretch>
        </p:blipFill>
        <p:spPr bwMode="auto">
          <a:xfrm>
            <a:off x="7391400" y="3276600"/>
            <a:ext cx="857250" cy="1143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362200" y="1981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38400" y="30480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148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91600" y="914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6 第六課：起得早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1616</TotalTime>
  <Words>90</Words>
  <Application>Microsoft Macintosh PowerPoint</Application>
  <PresentationFormat>Widescreen</PresentationFormat>
  <Paragraphs>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Adobe Heiti Std R</vt:lpstr>
      <vt:lpstr>Adobe Kaiti Std R</vt:lpstr>
      <vt:lpstr>華康楷書體注音</vt:lpstr>
      <vt:lpstr>Arial</vt:lpstr>
      <vt:lpstr>Gill Sans MT</vt:lpstr>
      <vt:lpstr>Parcel</vt:lpstr>
      <vt:lpstr>美洲华语第一册</vt:lpstr>
      <vt:lpstr>PowerPoint Presentation</vt:lpstr>
      <vt:lpstr>念一念：妈妈的生日</vt:lpstr>
      <vt:lpstr>PowerPoint Presentation</vt:lpstr>
      <vt:lpstr>PowerPoint Presentation</vt:lpstr>
      <vt:lpstr>念一念：起得早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25</cp:revision>
  <dcterms:created xsi:type="dcterms:W3CDTF">2014-03-12T20:49:20Z</dcterms:created>
  <dcterms:modified xsi:type="dcterms:W3CDTF">2021-04-07T21:51:32Z</dcterms:modified>
</cp:coreProperties>
</file>